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74BD3F-D913-4422-A394-019F05F15FE5}" v="27" dt="2023-11-23T05:05:08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tasios Chatzikyriacou" userId="3aa0d9fba0883d76" providerId="LiveId" clId="{6E74BD3F-D913-4422-A394-019F05F15FE5}"/>
    <pc:docChg chg="undo custSel addSld delSld modSld">
      <pc:chgData name="Anastasios Chatzikyriacou" userId="3aa0d9fba0883d76" providerId="LiveId" clId="{6E74BD3F-D913-4422-A394-019F05F15FE5}" dt="2023-11-23T05:06:31.551" v="1644" actId="1076"/>
      <pc:docMkLst>
        <pc:docMk/>
      </pc:docMkLst>
      <pc:sldChg chg="addSp delSp modSp mod setBg delDesignElem">
        <pc:chgData name="Anastasios Chatzikyriacou" userId="3aa0d9fba0883d76" providerId="LiveId" clId="{6E74BD3F-D913-4422-A394-019F05F15FE5}" dt="2023-11-23T04:02:50.545" v="1615" actId="27636"/>
        <pc:sldMkLst>
          <pc:docMk/>
          <pc:sldMk cId="2273056897" sldId="256"/>
        </pc:sldMkLst>
        <pc:spChg chg="mod">
          <ac:chgData name="Anastasios Chatzikyriacou" userId="3aa0d9fba0883d76" providerId="LiveId" clId="{6E74BD3F-D913-4422-A394-019F05F15FE5}" dt="2023-11-23T02:45:34.012" v="331" actId="26606"/>
          <ac:spMkLst>
            <pc:docMk/>
            <pc:sldMk cId="2273056897" sldId="256"/>
            <ac:spMk id="2" creationId="{EDE34B4E-7019-7DC8-926D-9672505EECBF}"/>
          </ac:spMkLst>
        </pc:spChg>
        <pc:spChg chg="mod ord">
          <ac:chgData name="Anastasios Chatzikyriacou" userId="3aa0d9fba0883d76" providerId="LiveId" clId="{6E74BD3F-D913-4422-A394-019F05F15FE5}" dt="2023-11-23T04:02:50.545" v="1615" actId="27636"/>
          <ac:spMkLst>
            <pc:docMk/>
            <pc:sldMk cId="2273056897" sldId="256"/>
            <ac:spMk id="3" creationId="{09B29840-ED44-9DBC-B30D-80AC42A5BA9E}"/>
          </ac:spMkLst>
        </pc:spChg>
        <pc:spChg chg="add del">
          <ac:chgData name="Anastasios Chatzikyriacou" userId="3aa0d9fba0883d76" providerId="LiveId" clId="{6E74BD3F-D913-4422-A394-019F05F15FE5}" dt="2023-11-23T02:31:03.047" v="176" actId="26606"/>
          <ac:spMkLst>
            <pc:docMk/>
            <pc:sldMk cId="2273056897" sldId="256"/>
            <ac:spMk id="9" creationId="{0671A8AE-40A1-4631-A6B8-581AFF065482}"/>
          </ac:spMkLst>
        </pc:spChg>
        <pc:spChg chg="add del">
          <ac:chgData name="Anastasios Chatzikyriacou" userId="3aa0d9fba0883d76" providerId="LiveId" clId="{6E74BD3F-D913-4422-A394-019F05F15FE5}" dt="2023-11-23T02:31:03.047" v="176" actId="26606"/>
          <ac:spMkLst>
            <pc:docMk/>
            <pc:sldMk cId="2273056897" sldId="256"/>
            <ac:spMk id="11" creationId="{AB58EF07-17C2-48CF-ABB0-EEF1F17CB8F0}"/>
          </ac:spMkLst>
        </pc:spChg>
        <pc:spChg chg="add del">
          <ac:chgData name="Anastasios Chatzikyriacou" userId="3aa0d9fba0883d76" providerId="LiveId" clId="{6E74BD3F-D913-4422-A394-019F05F15FE5}" dt="2023-11-23T02:31:03.047" v="176" actId="26606"/>
          <ac:spMkLst>
            <pc:docMk/>
            <pc:sldMk cId="2273056897" sldId="256"/>
            <ac:spMk id="13" creationId="{AF2F604E-43BE-4DC3-B983-E071523364F8}"/>
          </ac:spMkLst>
        </pc:spChg>
        <pc:spChg chg="add del">
          <ac:chgData name="Anastasios Chatzikyriacou" userId="3aa0d9fba0883d76" providerId="LiveId" clId="{6E74BD3F-D913-4422-A394-019F05F15FE5}" dt="2023-11-23T02:31:03.047" v="176" actId="26606"/>
          <ac:spMkLst>
            <pc:docMk/>
            <pc:sldMk cId="2273056897" sldId="256"/>
            <ac:spMk id="15" creationId="{08C9B587-E65E-4B52-B37C-ABEBB6E87928}"/>
          </ac:spMkLst>
        </pc:spChg>
        <pc:spChg chg="add del">
          <ac:chgData name="Anastasios Chatzikyriacou" userId="3aa0d9fba0883d76" providerId="LiveId" clId="{6E74BD3F-D913-4422-A394-019F05F15FE5}" dt="2023-11-23T02:31:00.294" v="173" actId="26606"/>
          <ac:spMkLst>
            <pc:docMk/>
            <pc:sldMk cId="2273056897" sldId="256"/>
            <ac:spMk id="20" creationId="{7C432AFE-B3D2-4BFF-BF8F-96C27AFF1AC7}"/>
          </ac:spMkLst>
        </pc:spChg>
        <pc:spChg chg="add del">
          <ac:chgData name="Anastasios Chatzikyriacou" userId="3aa0d9fba0883d76" providerId="LiveId" clId="{6E74BD3F-D913-4422-A394-019F05F15FE5}" dt="2023-11-23T02:31:00.294" v="173" actId="26606"/>
          <ac:spMkLst>
            <pc:docMk/>
            <pc:sldMk cId="2273056897" sldId="256"/>
            <ac:spMk id="22" creationId="{AF2F604E-43BE-4DC3-B983-E071523364F8}"/>
          </ac:spMkLst>
        </pc:spChg>
        <pc:spChg chg="add del">
          <ac:chgData name="Anastasios Chatzikyriacou" userId="3aa0d9fba0883d76" providerId="LiveId" clId="{6E74BD3F-D913-4422-A394-019F05F15FE5}" dt="2023-11-23T02:31:00.294" v="173" actId="26606"/>
          <ac:spMkLst>
            <pc:docMk/>
            <pc:sldMk cId="2273056897" sldId="256"/>
            <ac:spMk id="24" creationId="{08C9B587-E65E-4B52-B37C-ABEBB6E87928}"/>
          </ac:spMkLst>
        </pc:spChg>
        <pc:spChg chg="add del">
          <ac:chgData name="Anastasios Chatzikyriacou" userId="3aa0d9fba0883d76" providerId="LiveId" clId="{6E74BD3F-D913-4422-A394-019F05F15FE5}" dt="2023-11-23T02:31:03.017" v="175" actId="26606"/>
          <ac:spMkLst>
            <pc:docMk/>
            <pc:sldMk cId="2273056897" sldId="256"/>
            <ac:spMk id="26" creationId="{7A5F0580-5EE9-419F-96EE-B6529EF6E7D0}"/>
          </ac:spMkLst>
        </pc:spChg>
        <pc:spChg chg="add del">
          <ac:chgData name="Anastasios Chatzikyriacou" userId="3aa0d9fba0883d76" providerId="LiveId" clId="{6E74BD3F-D913-4422-A394-019F05F15FE5}" dt="2023-11-23T02:31:03.017" v="175" actId="26606"/>
          <ac:spMkLst>
            <pc:docMk/>
            <pc:sldMk cId="2273056897" sldId="256"/>
            <ac:spMk id="27" creationId="{9AA72BD9-2C5A-4EDC-931F-5AA08EACA0F3}"/>
          </ac:spMkLst>
        </pc:spChg>
        <pc:spChg chg="add del">
          <ac:chgData name="Anastasios Chatzikyriacou" userId="3aa0d9fba0883d76" providerId="LiveId" clId="{6E74BD3F-D913-4422-A394-019F05F15FE5}" dt="2023-11-23T02:31:03.017" v="175" actId="26606"/>
          <ac:spMkLst>
            <pc:docMk/>
            <pc:sldMk cId="2273056897" sldId="256"/>
            <ac:spMk id="28" creationId="{DD3981AC-7B61-4947-BCF3-F7AA7FA385B9}"/>
          </ac:spMkLst>
        </pc:spChg>
        <pc:spChg chg="add del">
          <ac:chgData name="Anastasios Chatzikyriacou" userId="3aa0d9fba0883d76" providerId="LiveId" clId="{6E74BD3F-D913-4422-A394-019F05F15FE5}" dt="2023-11-23T02:31:03.017" v="175" actId="26606"/>
          <ac:spMkLst>
            <pc:docMk/>
            <pc:sldMk cId="2273056897" sldId="256"/>
            <ac:spMk id="29" creationId="{55D4142C-5077-457F-A6AD-3FECFDB39685}"/>
          </ac:spMkLst>
        </pc:spChg>
        <pc:spChg chg="add del">
          <ac:chgData name="Anastasios Chatzikyriacou" userId="3aa0d9fba0883d76" providerId="LiveId" clId="{6E74BD3F-D913-4422-A394-019F05F15FE5}" dt="2023-11-23T02:43:21.091" v="312" actId="26606"/>
          <ac:spMkLst>
            <pc:docMk/>
            <pc:sldMk cId="2273056897" sldId="256"/>
            <ac:spMk id="31" creationId="{675FFAD0-2409-47F2-980A-2CF4FFC69BE2}"/>
          </ac:spMkLst>
        </pc:spChg>
        <pc:spChg chg="add del">
          <ac:chgData name="Anastasios Chatzikyriacou" userId="3aa0d9fba0883d76" providerId="LiveId" clId="{6E74BD3F-D913-4422-A394-019F05F15FE5}" dt="2023-11-23T02:43:21.091" v="312" actId="26606"/>
          <ac:spMkLst>
            <pc:docMk/>
            <pc:sldMk cId="2273056897" sldId="256"/>
            <ac:spMk id="32" creationId="{CBB2B1F0-0DD6-4744-9A46-7A344FB48E40}"/>
          </ac:spMkLst>
        </pc:spChg>
        <pc:spChg chg="add del">
          <ac:chgData name="Anastasios Chatzikyriacou" userId="3aa0d9fba0883d76" providerId="LiveId" clId="{6E74BD3F-D913-4422-A394-019F05F15FE5}" dt="2023-11-23T02:43:21.091" v="312" actId="26606"/>
          <ac:spMkLst>
            <pc:docMk/>
            <pc:sldMk cId="2273056897" sldId="256"/>
            <ac:spMk id="33" creationId="{52D502E5-F6B4-4D58-B4AE-FC466FF15EE8}"/>
          </ac:spMkLst>
        </pc:spChg>
        <pc:spChg chg="add del">
          <ac:chgData name="Anastasios Chatzikyriacou" userId="3aa0d9fba0883d76" providerId="LiveId" clId="{6E74BD3F-D913-4422-A394-019F05F15FE5}" dt="2023-11-23T02:43:21.091" v="312" actId="26606"/>
          <ac:spMkLst>
            <pc:docMk/>
            <pc:sldMk cId="2273056897" sldId="256"/>
            <ac:spMk id="34" creationId="{9DECDBF4-02B6-4BB4-B65B-B8107AD6A9E8}"/>
          </ac:spMkLst>
        </pc:spChg>
        <pc:spChg chg="add del">
          <ac:chgData name="Anastasios Chatzikyriacou" userId="3aa0d9fba0883d76" providerId="LiveId" clId="{6E74BD3F-D913-4422-A394-019F05F15FE5}" dt="2023-11-23T02:44:31.528" v="319" actId="26606"/>
          <ac:spMkLst>
            <pc:docMk/>
            <pc:sldMk cId="2273056897" sldId="256"/>
            <ac:spMk id="39" creationId="{489B7BFD-8F45-4093-AD9C-91B15B0503D9}"/>
          </ac:spMkLst>
        </pc:spChg>
        <pc:spChg chg="add del">
          <ac:chgData name="Anastasios Chatzikyriacou" userId="3aa0d9fba0883d76" providerId="LiveId" clId="{6E74BD3F-D913-4422-A394-019F05F15FE5}" dt="2023-11-23T02:44:31.528" v="319" actId="26606"/>
          <ac:spMkLst>
            <pc:docMk/>
            <pc:sldMk cId="2273056897" sldId="256"/>
            <ac:spMk id="41" creationId="{4D4C00DC-4DC6-4CD2-9E31-F17E6CEBC5A6}"/>
          </ac:spMkLst>
        </pc:spChg>
        <pc:spChg chg="add del">
          <ac:chgData name="Anastasios Chatzikyriacou" userId="3aa0d9fba0883d76" providerId="LiveId" clId="{6E74BD3F-D913-4422-A394-019F05F15FE5}" dt="2023-11-23T02:44:31.528" v="319" actId="26606"/>
          <ac:spMkLst>
            <pc:docMk/>
            <pc:sldMk cId="2273056897" sldId="256"/>
            <ac:spMk id="43" creationId="{A499C65A-9B02-4D7F-BD68-CD38D880551F}"/>
          </ac:spMkLst>
        </pc:spChg>
        <pc:spChg chg="add del">
          <ac:chgData name="Anastasios Chatzikyriacou" userId="3aa0d9fba0883d76" providerId="LiveId" clId="{6E74BD3F-D913-4422-A394-019F05F15FE5}" dt="2023-11-23T02:44:51.955" v="323"/>
          <ac:spMkLst>
            <pc:docMk/>
            <pc:sldMk cId="2273056897" sldId="256"/>
            <ac:spMk id="223" creationId="{5964CBE2-084A-47DF-A704-CF5F6217B569}"/>
          </ac:spMkLst>
        </pc:spChg>
        <pc:spChg chg="add del">
          <ac:chgData name="Anastasios Chatzikyriacou" userId="3aa0d9fba0883d76" providerId="LiveId" clId="{6E74BD3F-D913-4422-A394-019F05F15FE5}" dt="2023-11-23T02:44:51.955" v="323"/>
          <ac:spMkLst>
            <pc:docMk/>
            <pc:sldMk cId="2273056897" sldId="256"/>
            <ac:spMk id="225" creationId="{686A5CBB-E03B-4019-8BCD-78975D39E48C}"/>
          </ac:spMkLst>
        </pc:spChg>
        <pc:spChg chg="add del">
          <ac:chgData name="Anastasios Chatzikyriacou" userId="3aa0d9fba0883d76" providerId="LiveId" clId="{6E74BD3F-D913-4422-A394-019F05F15FE5}" dt="2023-11-23T02:44:51.955" v="323"/>
          <ac:spMkLst>
            <pc:docMk/>
            <pc:sldMk cId="2273056897" sldId="256"/>
            <ac:spMk id="227" creationId="{94993204-9792-4E61-A83C-73D4379E2B1C}"/>
          </ac:spMkLst>
        </pc:spChg>
        <pc:grpChg chg="add del">
          <ac:chgData name="Anastasios Chatzikyriacou" userId="3aa0d9fba0883d76" providerId="LiveId" clId="{6E74BD3F-D913-4422-A394-019F05F15FE5}" dt="2023-11-23T02:44:31.528" v="319" actId="26606"/>
          <ac:grpSpMkLst>
            <pc:docMk/>
            <pc:sldMk cId="2273056897" sldId="256"/>
            <ac:grpSpMk id="45" creationId="{66FB5A75-BDE2-4F12-A95B-C48788A7685C}"/>
          </ac:grpSpMkLst>
        </pc:grpChg>
        <pc:grpChg chg="add del">
          <ac:chgData name="Anastasios Chatzikyriacou" userId="3aa0d9fba0883d76" providerId="LiveId" clId="{6E74BD3F-D913-4422-A394-019F05F15FE5}" dt="2023-11-23T02:44:31.528" v="319" actId="26606"/>
          <ac:grpSpMkLst>
            <pc:docMk/>
            <pc:sldMk cId="2273056897" sldId="256"/>
            <ac:grpSpMk id="49" creationId="{1F4896D7-5AD0-4505-BCCD-82262CFEE2E1}"/>
          </ac:grpSpMkLst>
        </pc:grpChg>
        <pc:picChg chg="add mod ord">
          <ac:chgData name="Anastasios Chatzikyriacou" userId="3aa0d9fba0883d76" providerId="LiveId" clId="{6E74BD3F-D913-4422-A394-019F05F15FE5}" dt="2023-11-23T02:45:34.012" v="331" actId="26606"/>
          <ac:picMkLst>
            <pc:docMk/>
            <pc:sldMk cId="2273056897" sldId="256"/>
            <ac:picMk id="4" creationId="{11A247DE-4C72-0D08-76EE-801B79316FA2}"/>
          </ac:picMkLst>
        </pc:picChg>
        <pc:picChg chg="add del mod ord">
          <ac:chgData name="Anastasios Chatzikyriacou" userId="3aa0d9fba0883d76" providerId="LiveId" clId="{6E74BD3F-D913-4422-A394-019F05F15FE5}" dt="2023-11-23T02:44:02.714" v="317" actId="478"/>
          <ac:picMkLst>
            <pc:docMk/>
            <pc:sldMk cId="2273056897" sldId="256"/>
            <ac:picMk id="5" creationId="{2FD83F93-3EE8-9C04-C02F-C1FF27EB49F6}"/>
          </ac:picMkLst>
        </pc:picChg>
        <pc:cxnChg chg="add del">
          <ac:chgData name="Anastasios Chatzikyriacou" userId="3aa0d9fba0883d76" providerId="LiveId" clId="{6E74BD3F-D913-4422-A394-019F05F15FE5}" dt="2023-11-23T02:45:34.012" v="331" actId="26606"/>
          <ac:cxnSpMkLst>
            <pc:docMk/>
            <pc:sldMk cId="2273056897" sldId="256"/>
            <ac:cxnSpMk id="6" creationId="{249EDD1B-F94D-B4E6-ACAA-566B9A26FDE3}"/>
          </ac:cxnSpMkLst>
        </pc:cxnChg>
        <pc:cxnChg chg="add">
          <ac:chgData name="Anastasios Chatzikyriacou" userId="3aa0d9fba0883d76" providerId="LiveId" clId="{6E74BD3F-D913-4422-A394-019F05F15FE5}" dt="2023-11-23T02:45:34.012" v="331" actId="26606"/>
          <ac:cxnSpMkLst>
            <pc:docMk/>
            <pc:sldMk cId="2273056897" sldId="256"/>
            <ac:cxnSpMk id="8" creationId="{9EF8E4DB-0C0A-979B-A5C2-F51357DE059D}"/>
          </ac:cxnSpMkLst>
        </pc:cxnChg>
      </pc:sldChg>
      <pc:sldChg chg="new del">
        <pc:chgData name="Anastasios Chatzikyriacou" userId="3aa0d9fba0883d76" providerId="LiveId" clId="{6E74BD3F-D913-4422-A394-019F05F15FE5}" dt="2023-11-23T02:29:59.278" v="170" actId="47"/>
        <pc:sldMkLst>
          <pc:docMk/>
          <pc:sldMk cId="475130044" sldId="257"/>
        </pc:sldMkLst>
      </pc:sldChg>
      <pc:sldChg chg="addSp delSp modSp new mod setBg delDesignElem">
        <pc:chgData name="Anastasios Chatzikyriacou" userId="3aa0d9fba0883d76" providerId="LiveId" clId="{6E74BD3F-D913-4422-A394-019F05F15FE5}" dt="2023-11-23T02:46:52.532" v="346" actId="255"/>
        <pc:sldMkLst>
          <pc:docMk/>
          <pc:sldMk cId="1052275970" sldId="257"/>
        </pc:sldMkLst>
        <pc:spChg chg="mod">
          <ac:chgData name="Anastasios Chatzikyriacou" userId="3aa0d9fba0883d76" providerId="LiveId" clId="{6E74BD3F-D913-4422-A394-019F05F15FE5}" dt="2023-11-23T02:46:52.532" v="346" actId="255"/>
          <ac:spMkLst>
            <pc:docMk/>
            <pc:sldMk cId="1052275970" sldId="257"/>
            <ac:spMk id="2" creationId="{57BC127C-B40A-C265-859C-CA82EA870D82}"/>
          </ac:spMkLst>
        </pc:spChg>
        <pc:spChg chg="del mod">
          <ac:chgData name="Anastasios Chatzikyriacou" userId="3aa0d9fba0883d76" providerId="LiveId" clId="{6E74BD3F-D913-4422-A394-019F05F15FE5}" dt="2023-11-23T02:46:31.582" v="342" actId="478"/>
          <ac:spMkLst>
            <pc:docMk/>
            <pc:sldMk cId="1052275970" sldId="257"/>
            <ac:spMk id="3" creationId="{FC5DD547-62AD-2A65-742F-839AB6CEE939}"/>
          </ac:spMkLst>
        </pc:spChg>
        <pc:spChg chg="add">
          <ac:chgData name="Anastasios Chatzikyriacou" userId="3aa0d9fba0883d76" providerId="LiveId" clId="{6E74BD3F-D913-4422-A394-019F05F15FE5}" dt="2023-11-23T02:46:09.187" v="338" actId="26606"/>
          <ac:spMkLst>
            <pc:docMk/>
            <pc:sldMk cId="1052275970" sldId="257"/>
            <ac:spMk id="6" creationId="{7E9A2B51-223D-1BB8-5890-C33214DDAC1F}"/>
          </ac:spMkLst>
        </pc:spChg>
        <pc:spChg chg="add">
          <ac:chgData name="Anastasios Chatzikyriacou" userId="3aa0d9fba0883d76" providerId="LiveId" clId="{6E74BD3F-D913-4422-A394-019F05F15FE5}" dt="2023-11-23T02:46:09.187" v="338" actId="26606"/>
          <ac:spMkLst>
            <pc:docMk/>
            <pc:sldMk cId="1052275970" sldId="257"/>
            <ac:spMk id="8" creationId="{540CF837-40E9-46D4-AC1B-0750F339B5E7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10" creationId="{5A0118C5-4F8D-4CF4-BADD-53FEACC6C42A}"/>
          </ac:spMkLst>
        </pc:spChg>
        <pc:spChg chg="add del mod">
          <ac:chgData name="Anastasios Chatzikyriacou" userId="3aa0d9fba0883d76" providerId="LiveId" clId="{6E74BD3F-D913-4422-A394-019F05F15FE5}" dt="2023-11-23T02:46:40.720" v="344" actId="478"/>
          <ac:spMkLst>
            <pc:docMk/>
            <pc:sldMk cId="1052275970" sldId="257"/>
            <ac:spMk id="11" creationId="{D128B0C1-B7A9-7751-6F2F-6B6B0CBDFF45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12" creationId="{F98F79A4-A6C7-4101-B1E9-27E05CB7CFA0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14" creationId="{79AFCB35-9C04-4524-A0B1-57FF6865D013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16" creationId="{D11AD2AD-0BA0-4DD3-8EEA-84686A0E718C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18" creationId="{83C8019B-3985-409B-9B87-494B974EE9A2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20" creationId="{9E5C5460-229E-46C8-A712-CC317985420F}"/>
          </ac:spMkLst>
        </pc:spChg>
        <pc:spChg chg="add del">
          <ac:chgData name="Anastasios Chatzikyriacou" userId="3aa0d9fba0883d76" providerId="LiveId" clId="{6E74BD3F-D913-4422-A394-019F05F15FE5}" dt="2023-11-23T02:39:38.400" v="302" actId="26606"/>
          <ac:spMkLst>
            <pc:docMk/>
            <pc:sldMk cId="1052275970" sldId="257"/>
            <ac:spMk id="22" creationId="{B85A4DB3-61AA-49A1-85A9-B3397CD519AB}"/>
          </ac:spMkLst>
        </pc:spChg>
        <pc:spChg chg="add del">
          <ac:chgData name="Anastasios Chatzikyriacou" userId="3aa0d9fba0883d76" providerId="LiveId" clId="{6E74BD3F-D913-4422-A394-019F05F15FE5}" dt="2023-11-23T02:44:51.955" v="323"/>
          <ac:spMkLst>
            <pc:docMk/>
            <pc:sldMk cId="1052275970" sldId="257"/>
            <ac:spMk id="34" creationId="{B95B9BA8-1D69-4796-85F5-B6D0BD52354B}"/>
          </ac:spMkLst>
        </pc:spChg>
        <pc:grpChg chg="add del">
          <ac:chgData name="Anastasios Chatzikyriacou" userId="3aa0d9fba0883d76" providerId="LiveId" clId="{6E74BD3F-D913-4422-A394-019F05F15FE5}" dt="2023-11-23T02:39:38.400" v="302" actId="26606"/>
          <ac:grpSpMkLst>
            <pc:docMk/>
            <pc:sldMk cId="1052275970" sldId="257"/>
            <ac:grpSpMk id="24" creationId="{0C156BF8-7FF7-440F-BE2B-417DFFE8BFA5}"/>
          </ac:grpSpMkLst>
        </pc:grpChg>
        <pc:picChg chg="add del mod">
          <ac:chgData name="Anastasios Chatzikyriacou" userId="3aa0d9fba0883d76" providerId="LiveId" clId="{6E74BD3F-D913-4422-A394-019F05F15FE5}" dt="2023-11-23T02:40:07.883" v="304" actId="478"/>
          <ac:picMkLst>
            <pc:docMk/>
            <pc:sldMk cId="1052275970" sldId="257"/>
            <ac:picMk id="5" creationId="{1AF92216-AE1E-F8FD-C3AB-3A6F34C8204A}"/>
          </ac:picMkLst>
        </pc:picChg>
        <pc:picChg chg="add del mod">
          <ac:chgData name="Anastasios Chatzikyriacou" userId="3aa0d9fba0883d76" providerId="LiveId" clId="{6E74BD3F-D913-4422-A394-019F05F15FE5}" dt="2023-11-23T02:43:49.532" v="314" actId="21"/>
          <ac:picMkLst>
            <pc:docMk/>
            <pc:sldMk cId="1052275970" sldId="257"/>
            <ac:picMk id="7" creationId="{AFEFAAB4-283C-D59A-7F17-72CF1FC6F6F9}"/>
          </ac:picMkLst>
        </pc:picChg>
      </pc:sldChg>
      <pc:sldChg chg="new del">
        <pc:chgData name="Anastasios Chatzikyriacou" userId="3aa0d9fba0883d76" providerId="LiveId" clId="{6E74BD3F-D913-4422-A394-019F05F15FE5}" dt="2023-11-23T02:29:40.529" v="168" actId="47"/>
        <pc:sldMkLst>
          <pc:docMk/>
          <pc:sldMk cId="1668918983" sldId="257"/>
        </pc:sldMkLst>
      </pc:sldChg>
      <pc:sldChg chg="new del">
        <pc:chgData name="Anastasios Chatzikyriacou" userId="3aa0d9fba0883d76" providerId="LiveId" clId="{6E74BD3F-D913-4422-A394-019F05F15FE5}" dt="2023-11-23T02:31:13.885" v="177" actId="47"/>
        <pc:sldMkLst>
          <pc:docMk/>
          <pc:sldMk cId="2302490622" sldId="257"/>
        </pc:sldMkLst>
      </pc:sldChg>
      <pc:sldChg chg="new del">
        <pc:chgData name="Anastasios Chatzikyriacou" userId="3aa0d9fba0883d76" providerId="LiveId" clId="{6E74BD3F-D913-4422-A394-019F05F15FE5}" dt="2023-11-23T02:29:09.427" v="163" actId="47"/>
        <pc:sldMkLst>
          <pc:docMk/>
          <pc:sldMk cId="3968882271" sldId="257"/>
        </pc:sldMkLst>
      </pc:sldChg>
      <pc:sldChg chg="addSp delSp modSp new mod">
        <pc:chgData name="Anastasios Chatzikyriacou" userId="3aa0d9fba0883d76" providerId="LiveId" clId="{6E74BD3F-D913-4422-A394-019F05F15FE5}" dt="2023-11-23T02:55:19.555" v="724" actId="20577"/>
        <pc:sldMkLst>
          <pc:docMk/>
          <pc:sldMk cId="4153224284" sldId="258"/>
        </pc:sldMkLst>
        <pc:spChg chg="mod">
          <ac:chgData name="Anastasios Chatzikyriacou" userId="3aa0d9fba0883d76" providerId="LiveId" clId="{6E74BD3F-D913-4422-A394-019F05F15FE5}" dt="2023-11-23T02:52:51.052" v="579" actId="20577"/>
          <ac:spMkLst>
            <pc:docMk/>
            <pc:sldMk cId="4153224284" sldId="258"/>
            <ac:spMk id="2" creationId="{10580D48-5A46-1ADF-9772-6C29B72DC52E}"/>
          </ac:spMkLst>
        </pc:spChg>
        <pc:spChg chg="del">
          <ac:chgData name="Anastasios Chatzikyriacou" userId="3aa0d9fba0883d76" providerId="LiveId" clId="{6E74BD3F-D913-4422-A394-019F05F15FE5}" dt="2023-11-23T02:50:43.908" v="407" actId="931"/>
          <ac:spMkLst>
            <pc:docMk/>
            <pc:sldMk cId="4153224284" sldId="258"/>
            <ac:spMk id="3" creationId="{A9644E70-0CDC-76C2-B15A-6A7C2C6D14BC}"/>
          </ac:spMkLst>
        </pc:spChg>
        <pc:spChg chg="add del mod">
          <ac:chgData name="Anastasios Chatzikyriacou" userId="3aa0d9fba0883d76" providerId="LiveId" clId="{6E74BD3F-D913-4422-A394-019F05F15FE5}" dt="2023-11-23T02:51:02.820" v="409" actId="931"/>
          <ac:spMkLst>
            <pc:docMk/>
            <pc:sldMk cId="4153224284" sldId="258"/>
            <ac:spMk id="7" creationId="{2B178D52-A25C-204E-0BC0-1C7190426387}"/>
          </ac:spMkLst>
        </pc:spChg>
        <pc:spChg chg="add mod">
          <ac:chgData name="Anastasios Chatzikyriacou" userId="3aa0d9fba0883d76" providerId="LiveId" clId="{6E74BD3F-D913-4422-A394-019F05F15FE5}" dt="2023-11-23T02:55:19.555" v="724" actId="20577"/>
          <ac:spMkLst>
            <pc:docMk/>
            <pc:sldMk cId="4153224284" sldId="258"/>
            <ac:spMk id="11" creationId="{619A134F-02EB-F743-AAB6-FC360919FECB}"/>
          </ac:spMkLst>
        </pc:spChg>
        <pc:picChg chg="add del mod">
          <ac:chgData name="Anastasios Chatzikyriacou" userId="3aa0d9fba0883d76" providerId="LiveId" clId="{6E74BD3F-D913-4422-A394-019F05F15FE5}" dt="2023-11-23T02:50:46.213" v="408" actId="478"/>
          <ac:picMkLst>
            <pc:docMk/>
            <pc:sldMk cId="4153224284" sldId="258"/>
            <ac:picMk id="5" creationId="{D900345A-F765-EE61-BB79-BDE877C5BA35}"/>
          </ac:picMkLst>
        </pc:picChg>
        <pc:picChg chg="add del mod">
          <ac:chgData name="Anastasios Chatzikyriacou" userId="3aa0d9fba0883d76" providerId="LiveId" clId="{6E74BD3F-D913-4422-A394-019F05F15FE5}" dt="2023-11-23T02:51:37.741" v="415" actId="478"/>
          <ac:picMkLst>
            <pc:docMk/>
            <pc:sldMk cId="4153224284" sldId="258"/>
            <ac:picMk id="9" creationId="{D560A470-6163-111E-63EC-29D515D555DF}"/>
          </ac:picMkLst>
        </pc:picChg>
      </pc:sldChg>
      <pc:sldChg chg="addSp delSp modSp new mod modAnim">
        <pc:chgData name="Anastasios Chatzikyriacou" userId="3aa0d9fba0883d76" providerId="LiveId" clId="{6E74BD3F-D913-4422-A394-019F05F15FE5}" dt="2023-11-23T02:59:36.332" v="764" actId="20577"/>
        <pc:sldMkLst>
          <pc:docMk/>
          <pc:sldMk cId="809515159" sldId="259"/>
        </pc:sldMkLst>
        <pc:spChg chg="mod">
          <ac:chgData name="Anastasios Chatzikyriacou" userId="3aa0d9fba0883d76" providerId="LiveId" clId="{6E74BD3F-D913-4422-A394-019F05F15FE5}" dt="2023-11-23T02:59:36.332" v="764" actId="20577"/>
          <ac:spMkLst>
            <pc:docMk/>
            <pc:sldMk cId="809515159" sldId="259"/>
            <ac:spMk id="2" creationId="{F6AD7EB6-0345-72C9-F744-E09268B63BE9}"/>
          </ac:spMkLst>
        </pc:spChg>
        <pc:spChg chg="del">
          <ac:chgData name="Anastasios Chatzikyriacou" userId="3aa0d9fba0883d76" providerId="LiveId" clId="{6E74BD3F-D913-4422-A394-019F05F15FE5}" dt="2023-11-23T02:59:16.997" v="741"/>
          <ac:spMkLst>
            <pc:docMk/>
            <pc:sldMk cId="809515159" sldId="259"/>
            <ac:spMk id="3" creationId="{5FB778E9-52AC-78D5-5B4B-706AC2997EA6}"/>
          </ac:spMkLst>
        </pc:spChg>
        <pc:picChg chg="add mod">
          <ac:chgData name="Anastasios Chatzikyriacou" userId="3aa0d9fba0883d76" providerId="LiveId" clId="{6E74BD3F-D913-4422-A394-019F05F15FE5}" dt="2023-11-23T02:59:16.997" v="741"/>
          <ac:picMkLst>
            <pc:docMk/>
            <pc:sldMk cId="809515159" sldId="259"/>
            <ac:picMk id="4" creationId="{20BAE8FF-14B9-8C7F-2900-C809DDBB2493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3:02:28.750" v="795" actId="1076"/>
        <pc:sldMkLst>
          <pc:docMk/>
          <pc:sldMk cId="2175194060" sldId="260"/>
        </pc:sldMkLst>
        <pc:spChg chg="mod">
          <ac:chgData name="Anastasios Chatzikyriacou" userId="3aa0d9fba0883d76" providerId="LiveId" clId="{6E74BD3F-D913-4422-A394-019F05F15FE5}" dt="2023-11-23T03:00:00.919" v="778" actId="313"/>
          <ac:spMkLst>
            <pc:docMk/>
            <pc:sldMk cId="2175194060" sldId="260"/>
            <ac:spMk id="2" creationId="{2F64C939-A852-84B2-A38F-36BFF87C01D2}"/>
          </ac:spMkLst>
        </pc:spChg>
        <pc:spChg chg="del">
          <ac:chgData name="Anastasios Chatzikyriacou" userId="3aa0d9fba0883d76" providerId="LiveId" clId="{6E74BD3F-D913-4422-A394-019F05F15FE5}" dt="2023-11-23T03:00:36.894" v="779" actId="931"/>
          <ac:spMkLst>
            <pc:docMk/>
            <pc:sldMk cId="2175194060" sldId="260"/>
            <ac:spMk id="3" creationId="{3C298728-05D8-B98F-0ECE-0E8F1C5781F4}"/>
          </ac:spMkLst>
        </pc:spChg>
        <pc:spChg chg="add del mod">
          <ac:chgData name="Anastasios Chatzikyriacou" userId="3aa0d9fba0883d76" providerId="LiveId" clId="{6E74BD3F-D913-4422-A394-019F05F15FE5}" dt="2023-11-23T03:01:24.202" v="790" actId="478"/>
          <ac:spMkLst>
            <pc:docMk/>
            <pc:sldMk cId="2175194060" sldId="260"/>
            <ac:spMk id="9" creationId="{D8171604-5EA8-9E9D-A5B3-BFD2F7A18062}"/>
          </ac:spMkLst>
        </pc:spChg>
        <pc:picChg chg="add del mod">
          <ac:chgData name="Anastasios Chatzikyriacou" userId="3aa0d9fba0883d76" providerId="LiveId" clId="{6E74BD3F-D913-4422-A394-019F05F15FE5}" dt="2023-11-23T03:01:08.691" v="788" actId="21"/>
          <ac:picMkLst>
            <pc:docMk/>
            <pc:sldMk cId="2175194060" sldId="260"/>
            <ac:picMk id="5" creationId="{E5B782AF-00E9-F1C4-9D69-6667486C5A56}"/>
          </ac:picMkLst>
        </pc:picChg>
        <pc:picChg chg="add mod modCrop">
          <ac:chgData name="Anastasios Chatzikyriacou" userId="3aa0d9fba0883d76" providerId="LiveId" clId="{6E74BD3F-D913-4422-A394-019F05F15FE5}" dt="2023-11-23T03:02:28.750" v="795" actId="1076"/>
          <ac:picMkLst>
            <pc:docMk/>
            <pc:sldMk cId="2175194060" sldId="260"/>
            <ac:picMk id="7" creationId="{E85C80F6-599A-97DC-FE77-B9AD0EA044CD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3:11:21.305" v="954" actId="1076"/>
        <pc:sldMkLst>
          <pc:docMk/>
          <pc:sldMk cId="45478191" sldId="261"/>
        </pc:sldMkLst>
        <pc:spChg chg="mod">
          <ac:chgData name="Anastasios Chatzikyriacou" userId="3aa0d9fba0883d76" providerId="LiveId" clId="{6E74BD3F-D913-4422-A394-019F05F15FE5}" dt="2023-11-23T03:02:41.978" v="809" actId="20577"/>
          <ac:spMkLst>
            <pc:docMk/>
            <pc:sldMk cId="45478191" sldId="261"/>
            <ac:spMk id="2" creationId="{8C09CCF8-ED24-7529-E817-15DA99C251B3}"/>
          </ac:spMkLst>
        </pc:spChg>
        <pc:spChg chg="del">
          <ac:chgData name="Anastasios Chatzikyriacou" userId="3aa0d9fba0883d76" providerId="LiveId" clId="{6E74BD3F-D913-4422-A394-019F05F15FE5}" dt="2023-11-23T03:01:13.334" v="789"/>
          <ac:spMkLst>
            <pc:docMk/>
            <pc:sldMk cId="45478191" sldId="261"/>
            <ac:spMk id="3" creationId="{4EBD6558-5605-722A-50F2-5F1CE40B82FD}"/>
          </ac:spMkLst>
        </pc:spChg>
        <pc:spChg chg="add mod">
          <ac:chgData name="Anastasios Chatzikyriacou" userId="3aa0d9fba0883d76" providerId="LiveId" clId="{6E74BD3F-D913-4422-A394-019F05F15FE5}" dt="2023-11-23T03:11:21.305" v="954" actId="1076"/>
          <ac:spMkLst>
            <pc:docMk/>
            <pc:sldMk cId="45478191" sldId="261"/>
            <ac:spMk id="7" creationId="{0EA3A634-B6B0-B14A-C908-926092502EC7}"/>
          </ac:spMkLst>
        </pc:spChg>
        <pc:picChg chg="add mod modCrop">
          <ac:chgData name="Anastasios Chatzikyriacou" userId="3aa0d9fba0883d76" providerId="LiveId" clId="{6E74BD3F-D913-4422-A394-019F05F15FE5}" dt="2023-11-23T03:09:25.664" v="830" actId="14100"/>
          <ac:picMkLst>
            <pc:docMk/>
            <pc:sldMk cId="45478191" sldId="261"/>
            <ac:picMk id="4" creationId="{EEE08F75-D29B-4D26-4FF8-614E88A5CDC4}"/>
          </ac:picMkLst>
        </pc:picChg>
        <pc:picChg chg="add mod">
          <ac:chgData name="Anastasios Chatzikyriacou" userId="3aa0d9fba0883d76" providerId="LiveId" clId="{6E74BD3F-D913-4422-A394-019F05F15FE5}" dt="2023-11-23T03:08:40.993" v="821" actId="1076"/>
          <ac:picMkLst>
            <pc:docMk/>
            <pc:sldMk cId="45478191" sldId="261"/>
            <ac:picMk id="6" creationId="{59AE5CE1-CA9A-E81F-BDF1-AFAFBAE3DFE6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5:04:16.104" v="1620" actId="1076"/>
        <pc:sldMkLst>
          <pc:docMk/>
          <pc:sldMk cId="423838806" sldId="262"/>
        </pc:sldMkLst>
        <pc:spChg chg="mod">
          <ac:chgData name="Anastasios Chatzikyriacou" userId="3aa0d9fba0883d76" providerId="LiveId" clId="{6E74BD3F-D913-4422-A394-019F05F15FE5}" dt="2023-11-23T03:11:52.957" v="971" actId="20577"/>
          <ac:spMkLst>
            <pc:docMk/>
            <pc:sldMk cId="423838806" sldId="262"/>
            <ac:spMk id="2" creationId="{23C15720-413D-DF11-A255-69678FCF3D3B}"/>
          </ac:spMkLst>
        </pc:spChg>
        <pc:spChg chg="del">
          <ac:chgData name="Anastasios Chatzikyriacou" userId="3aa0d9fba0883d76" providerId="LiveId" clId="{6E74BD3F-D913-4422-A394-019F05F15FE5}" dt="2023-11-23T03:11:58.930" v="972" actId="478"/>
          <ac:spMkLst>
            <pc:docMk/>
            <pc:sldMk cId="423838806" sldId="262"/>
            <ac:spMk id="3" creationId="{FAF2B80D-7C2B-0B1B-A56A-D4D959097AFD}"/>
          </ac:spMkLst>
        </pc:spChg>
        <pc:spChg chg="add mod">
          <ac:chgData name="Anastasios Chatzikyriacou" userId="3aa0d9fba0883d76" providerId="LiveId" clId="{6E74BD3F-D913-4422-A394-019F05F15FE5}" dt="2023-11-23T03:17:19.810" v="1252" actId="1076"/>
          <ac:spMkLst>
            <pc:docMk/>
            <pc:sldMk cId="423838806" sldId="262"/>
            <ac:spMk id="4" creationId="{487B5A91-262C-FB25-F575-BCD1F8D5D98D}"/>
          </ac:spMkLst>
        </pc:spChg>
        <pc:picChg chg="add mod">
          <ac:chgData name="Anastasios Chatzikyriacou" userId="3aa0d9fba0883d76" providerId="LiveId" clId="{6E74BD3F-D913-4422-A394-019F05F15FE5}" dt="2023-11-23T05:04:16.104" v="1620" actId="1076"/>
          <ac:picMkLst>
            <pc:docMk/>
            <pc:sldMk cId="423838806" sldId="262"/>
            <ac:picMk id="6" creationId="{D70E898D-889C-E6B4-77A4-25A88869B116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5:06:31.551" v="1644" actId="1076"/>
        <pc:sldMkLst>
          <pc:docMk/>
          <pc:sldMk cId="80276538" sldId="263"/>
        </pc:sldMkLst>
        <pc:spChg chg="mod">
          <ac:chgData name="Anastasios Chatzikyriacou" userId="3aa0d9fba0883d76" providerId="LiveId" clId="{6E74BD3F-D913-4422-A394-019F05F15FE5}" dt="2023-11-23T03:12:17.929" v="990" actId="20577"/>
          <ac:spMkLst>
            <pc:docMk/>
            <pc:sldMk cId="80276538" sldId="263"/>
            <ac:spMk id="2" creationId="{0DEA3566-AF27-2930-36F7-86C8F2E7C696}"/>
          </ac:spMkLst>
        </pc:spChg>
        <pc:spChg chg="del">
          <ac:chgData name="Anastasios Chatzikyriacou" userId="3aa0d9fba0883d76" providerId="LiveId" clId="{6E74BD3F-D913-4422-A394-019F05F15FE5}" dt="2023-11-23T03:17:49.233" v="1253" actId="478"/>
          <ac:spMkLst>
            <pc:docMk/>
            <pc:sldMk cId="80276538" sldId="263"/>
            <ac:spMk id="3" creationId="{26FB33BB-75E9-4E67-0CCF-C907FC736453}"/>
          </ac:spMkLst>
        </pc:spChg>
        <pc:spChg chg="add mod">
          <ac:chgData name="Anastasios Chatzikyriacou" userId="3aa0d9fba0883d76" providerId="LiveId" clId="{6E74BD3F-D913-4422-A394-019F05F15FE5}" dt="2023-11-23T03:18:54.495" v="1334" actId="1076"/>
          <ac:spMkLst>
            <pc:docMk/>
            <pc:sldMk cId="80276538" sldId="263"/>
            <ac:spMk id="4" creationId="{4FD9538E-C427-77D9-F14F-20A1DBE6BD01}"/>
          </ac:spMkLst>
        </pc:spChg>
        <pc:picChg chg="add mod modCrop">
          <ac:chgData name="Anastasios Chatzikyriacou" userId="3aa0d9fba0883d76" providerId="LiveId" clId="{6E74BD3F-D913-4422-A394-019F05F15FE5}" dt="2023-11-23T05:06:31.551" v="1644" actId="1076"/>
          <ac:picMkLst>
            <pc:docMk/>
            <pc:sldMk cId="80276538" sldId="263"/>
            <ac:picMk id="6" creationId="{49C220A4-8BA3-5335-96DF-F8C5DBAD71DB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3:32:35.010" v="1528" actId="1076"/>
        <pc:sldMkLst>
          <pc:docMk/>
          <pc:sldMk cId="1320256061" sldId="264"/>
        </pc:sldMkLst>
        <pc:spChg chg="mod">
          <ac:chgData name="Anastasios Chatzikyriacou" userId="3aa0d9fba0883d76" providerId="LiveId" clId="{6E74BD3F-D913-4422-A394-019F05F15FE5}" dt="2023-11-23T03:12:37.424" v="1011" actId="20577"/>
          <ac:spMkLst>
            <pc:docMk/>
            <pc:sldMk cId="1320256061" sldId="264"/>
            <ac:spMk id="2" creationId="{22037D9E-C1AC-E506-F822-E197F9D1D7DE}"/>
          </ac:spMkLst>
        </pc:spChg>
        <pc:spChg chg="del">
          <ac:chgData name="Anastasios Chatzikyriacou" userId="3aa0d9fba0883d76" providerId="LiveId" clId="{6E74BD3F-D913-4422-A394-019F05F15FE5}" dt="2023-11-23T03:19:07.451" v="1335" actId="478"/>
          <ac:spMkLst>
            <pc:docMk/>
            <pc:sldMk cId="1320256061" sldId="264"/>
            <ac:spMk id="3" creationId="{45F37543-E46A-FC04-8158-352EE6DF69F6}"/>
          </ac:spMkLst>
        </pc:spChg>
        <pc:picChg chg="add mod modCrop">
          <ac:chgData name="Anastasios Chatzikyriacou" userId="3aa0d9fba0883d76" providerId="LiveId" clId="{6E74BD3F-D913-4422-A394-019F05F15FE5}" dt="2023-11-23T03:28:34.944" v="1512" actId="1076"/>
          <ac:picMkLst>
            <pc:docMk/>
            <pc:sldMk cId="1320256061" sldId="264"/>
            <ac:picMk id="5" creationId="{527E2D6B-08F3-31D9-49DD-1F203ED833E3}"/>
          </ac:picMkLst>
        </pc:picChg>
        <pc:picChg chg="add mod">
          <ac:chgData name="Anastasios Chatzikyriacou" userId="3aa0d9fba0883d76" providerId="LiveId" clId="{6E74BD3F-D913-4422-A394-019F05F15FE5}" dt="2023-11-23T03:32:35.010" v="1528" actId="1076"/>
          <ac:picMkLst>
            <pc:docMk/>
            <pc:sldMk cId="1320256061" sldId="264"/>
            <ac:picMk id="7" creationId="{2AE2661E-1812-24EF-F34F-86C9F82C5866}"/>
          </ac:picMkLst>
        </pc:picChg>
        <pc:picChg chg="add mod">
          <ac:chgData name="Anastasios Chatzikyriacou" userId="3aa0d9fba0883d76" providerId="LiveId" clId="{6E74BD3F-D913-4422-A394-019F05F15FE5}" dt="2023-11-23T03:32:28.646" v="1527" actId="1076"/>
          <ac:picMkLst>
            <pc:docMk/>
            <pc:sldMk cId="1320256061" sldId="264"/>
            <ac:picMk id="9" creationId="{735F9334-9488-FD59-4DB2-841C3B051BFD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5:05:52.063" v="1640" actId="1076"/>
        <pc:sldMkLst>
          <pc:docMk/>
          <pc:sldMk cId="714416203" sldId="265"/>
        </pc:sldMkLst>
        <pc:spChg chg="mod">
          <ac:chgData name="Anastasios Chatzikyriacou" userId="3aa0d9fba0883d76" providerId="LiveId" clId="{6E74BD3F-D913-4422-A394-019F05F15FE5}" dt="2023-11-23T03:12:47.438" v="1027" actId="20577"/>
          <ac:spMkLst>
            <pc:docMk/>
            <pc:sldMk cId="714416203" sldId="265"/>
            <ac:spMk id="2" creationId="{CCC3EC0B-4829-CABC-75C8-CEE0CDF2663F}"/>
          </ac:spMkLst>
        </pc:spChg>
        <pc:spChg chg="del">
          <ac:chgData name="Anastasios Chatzikyriacou" userId="3aa0d9fba0883d76" providerId="LiveId" clId="{6E74BD3F-D913-4422-A394-019F05F15FE5}" dt="2023-11-23T03:13:30.431" v="1029" actId="478"/>
          <ac:spMkLst>
            <pc:docMk/>
            <pc:sldMk cId="714416203" sldId="265"/>
            <ac:spMk id="3" creationId="{8B184E70-BE10-4936-B3A4-0AB47E44B2F8}"/>
          </ac:spMkLst>
        </pc:spChg>
        <pc:spChg chg="add mod">
          <ac:chgData name="Anastasios Chatzikyriacou" userId="3aa0d9fba0883d76" providerId="LiveId" clId="{6E74BD3F-D913-4422-A394-019F05F15FE5}" dt="2023-11-23T03:14:46.797" v="1104" actId="1076"/>
          <ac:spMkLst>
            <pc:docMk/>
            <pc:sldMk cId="714416203" sldId="265"/>
            <ac:spMk id="4" creationId="{27E74120-E3E1-FBD0-9F02-AA38718A2DD9}"/>
          </ac:spMkLst>
        </pc:spChg>
        <pc:picChg chg="add del mod">
          <ac:chgData name="Anastasios Chatzikyriacou" userId="3aa0d9fba0883d76" providerId="LiveId" clId="{6E74BD3F-D913-4422-A394-019F05F15FE5}" dt="2023-11-23T05:04:59.861" v="1629" actId="478"/>
          <ac:picMkLst>
            <pc:docMk/>
            <pc:sldMk cId="714416203" sldId="265"/>
            <ac:picMk id="6" creationId="{5807650B-6478-BE7C-BE60-1ECDD37E44E1}"/>
          </ac:picMkLst>
        </pc:picChg>
        <pc:picChg chg="add mod modCrop">
          <ac:chgData name="Anastasios Chatzikyriacou" userId="3aa0d9fba0883d76" providerId="LiveId" clId="{6E74BD3F-D913-4422-A394-019F05F15FE5}" dt="2023-11-23T05:05:52.063" v="1640" actId="1076"/>
          <ac:picMkLst>
            <pc:docMk/>
            <pc:sldMk cId="714416203" sldId="265"/>
            <ac:picMk id="8" creationId="{7D1D6786-0972-3D20-CBEB-99FB530F0595}"/>
          </ac:picMkLst>
        </pc:picChg>
      </pc:sldChg>
      <pc:sldChg chg="addSp delSp modSp new mod">
        <pc:chgData name="Anastasios Chatzikyriacou" userId="3aa0d9fba0883d76" providerId="LiveId" clId="{6E74BD3F-D913-4422-A394-019F05F15FE5}" dt="2023-11-23T03:27:00.992" v="1503" actId="14100"/>
        <pc:sldMkLst>
          <pc:docMk/>
          <pc:sldMk cId="1509749560" sldId="266"/>
        </pc:sldMkLst>
        <pc:spChg chg="mod">
          <ac:chgData name="Anastasios Chatzikyriacou" userId="3aa0d9fba0883d76" providerId="LiveId" clId="{6E74BD3F-D913-4422-A394-019F05F15FE5}" dt="2023-11-23T03:21:06.130" v="1383" actId="20577"/>
          <ac:spMkLst>
            <pc:docMk/>
            <pc:sldMk cId="1509749560" sldId="266"/>
            <ac:spMk id="2" creationId="{F686D5A9-6613-36B7-E121-1FAD778DA0F1}"/>
          </ac:spMkLst>
        </pc:spChg>
        <pc:spChg chg="del">
          <ac:chgData name="Anastasios Chatzikyriacou" userId="3aa0d9fba0883d76" providerId="LiveId" clId="{6E74BD3F-D913-4422-A394-019F05F15FE5}" dt="2023-11-23T03:21:11.114" v="1384" actId="478"/>
          <ac:spMkLst>
            <pc:docMk/>
            <pc:sldMk cId="1509749560" sldId="266"/>
            <ac:spMk id="3" creationId="{022B9003-7C7C-A528-D026-910728E0932F}"/>
          </ac:spMkLst>
        </pc:spChg>
        <pc:spChg chg="add mod">
          <ac:chgData name="Anastasios Chatzikyriacou" userId="3aa0d9fba0883d76" providerId="LiveId" clId="{6E74BD3F-D913-4422-A394-019F05F15FE5}" dt="2023-11-23T03:22:10.775" v="1486" actId="255"/>
          <ac:spMkLst>
            <pc:docMk/>
            <pc:sldMk cId="1509749560" sldId="266"/>
            <ac:spMk id="4" creationId="{35D796B6-6E05-DCF4-9684-E39794B6A2FF}"/>
          </ac:spMkLst>
        </pc:spChg>
        <pc:picChg chg="add mod">
          <ac:chgData name="Anastasios Chatzikyriacou" userId="3aa0d9fba0883d76" providerId="LiveId" clId="{6E74BD3F-D913-4422-A394-019F05F15FE5}" dt="2023-11-23T03:27:00.992" v="1503" actId="14100"/>
          <ac:picMkLst>
            <pc:docMk/>
            <pc:sldMk cId="1509749560" sldId="266"/>
            <ac:picMk id="6" creationId="{6F139EEF-F074-68ED-2A8A-1F11B73B6C76}"/>
          </ac:picMkLst>
        </pc:picChg>
        <pc:picChg chg="add mod">
          <ac:chgData name="Anastasios Chatzikyriacou" userId="3aa0d9fba0883d76" providerId="LiveId" clId="{6E74BD3F-D913-4422-A394-019F05F15FE5}" dt="2023-11-23T03:26:53.456" v="1499" actId="1076"/>
          <ac:picMkLst>
            <pc:docMk/>
            <pc:sldMk cId="1509749560" sldId="266"/>
            <ac:picMk id="8" creationId="{8D08B067-36D1-5BA9-31AB-95CCFB17755F}"/>
          </ac:picMkLst>
        </pc:picChg>
      </pc:sldChg>
      <pc:sldChg chg="addSp delSp modSp new mod modAnim">
        <pc:chgData name="Anastasios Chatzikyriacou" userId="3aa0d9fba0883d76" providerId="LiveId" clId="{6E74BD3F-D913-4422-A394-019F05F15FE5}" dt="2023-11-23T04:01:05.340" v="1613" actId="1076"/>
        <pc:sldMkLst>
          <pc:docMk/>
          <pc:sldMk cId="3338260652" sldId="267"/>
        </pc:sldMkLst>
        <pc:spChg chg="mod">
          <ac:chgData name="Anastasios Chatzikyriacou" userId="3aa0d9fba0883d76" providerId="LiveId" clId="{6E74BD3F-D913-4422-A394-019F05F15FE5}" dt="2023-11-23T03:58:16.269" v="1547" actId="20577"/>
          <ac:spMkLst>
            <pc:docMk/>
            <pc:sldMk cId="3338260652" sldId="267"/>
            <ac:spMk id="2" creationId="{D32A2CF1-AFAF-8BF8-E87F-E9A17CFBBD25}"/>
          </ac:spMkLst>
        </pc:spChg>
        <pc:spChg chg="del">
          <ac:chgData name="Anastasios Chatzikyriacou" userId="3aa0d9fba0883d76" providerId="LiveId" clId="{6E74BD3F-D913-4422-A394-019F05F15FE5}" dt="2023-11-23T03:59:11.903" v="1548"/>
          <ac:spMkLst>
            <pc:docMk/>
            <pc:sldMk cId="3338260652" sldId="267"/>
            <ac:spMk id="3" creationId="{8BC10659-FEF2-BEAA-FC74-BD8B13E364F4}"/>
          </ac:spMkLst>
        </pc:spChg>
        <pc:spChg chg="add mod">
          <ac:chgData name="Anastasios Chatzikyriacou" userId="3aa0d9fba0883d76" providerId="LiveId" clId="{6E74BD3F-D913-4422-A394-019F05F15FE5}" dt="2023-11-23T04:01:05.340" v="1613" actId="1076"/>
          <ac:spMkLst>
            <pc:docMk/>
            <pc:sldMk cId="3338260652" sldId="267"/>
            <ac:spMk id="5" creationId="{23CB9851-8E56-0F3D-11EE-500FB258FA10}"/>
          </ac:spMkLst>
        </pc:spChg>
        <pc:picChg chg="add mod">
          <ac:chgData name="Anastasios Chatzikyriacou" userId="3aa0d9fba0883d76" providerId="LiveId" clId="{6E74BD3F-D913-4422-A394-019F05F15FE5}" dt="2023-11-23T03:59:39.831" v="1551" actId="1076"/>
          <ac:picMkLst>
            <pc:docMk/>
            <pc:sldMk cId="3338260652" sldId="267"/>
            <ac:picMk id="4" creationId="{BA9D86F4-D7D7-7182-2105-1A729F5930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4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6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7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17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7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7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4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6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C047F-8051-4B4F-B39E-29C590E0AA4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3647-466E-4744-9D2D-9B9BD6722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49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4B4E-7019-7DC8-926D-9672505EE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440" y="1137435"/>
            <a:ext cx="4614126" cy="3383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b="1" dirty="0"/>
              <a:t>EPL 498:</a:t>
            </a:r>
            <a:br>
              <a:rPr lang="en-US" sz="4000" b="1" dirty="0"/>
            </a:br>
            <a:r>
              <a:rPr lang="en-US" sz="4000" b="1" dirty="0"/>
              <a:t>Mobile Computing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29840-ED44-9DBC-B30D-80AC42A5B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139" y="3568383"/>
            <a:ext cx="6097635" cy="2418471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700" dirty="0"/>
          </a:p>
          <a:p>
            <a:pPr algn="l"/>
            <a:r>
              <a:rPr lang="en-US" sz="2800" b="1" dirty="0" err="1"/>
              <a:t>luxzio</a:t>
            </a:r>
            <a:endParaRPr lang="en-US" sz="2800" b="1" dirty="0"/>
          </a:p>
          <a:p>
            <a:pPr algn="l"/>
            <a:endParaRPr lang="en-US" sz="2800" b="1" dirty="0"/>
          </a:p>
          <a:p>
            <a:pPr algn="l"/>
            <a:r>
              <a:rPr lang="en-US" sz="2800" b="1" dirty="0" err="1"/>
              <a:t>Christodoulos</a:t>
            </a:r>
            <a:r>
              <a:rPr lang="en-US" sz="2800" b="1" dirty="0"/>
              <a:t> Constantinou</a:t>
            </a:r>
          </a:p>
          <a:p>
            <a:pPr algn="l"/>
            <a:r>
              <a:rPr lang="en-US" sz="2800" b="1" dirty="0"/>
              <a:t>Anastasios Chatzikyriakou </a:t>
            </a:r>
          </a:p>
          <a:p>
            <a:pPr algn="l"/>
            <a:r>
              <a:rPr lang="en-US" sz="2800" b="1" dirty="0"/>
              <a:t>Michail </a:t>
            </a:r>
            <a:r>
              <a:rPr lang="en-US" sz="2800" b="1" dirty="0" err="1"/>
              <a:t>Michail</a:t>
            </a:r>
            <a:endParaRPr lang="en-US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F8E4DB-0C0A-979B-A5C2-F51357DE0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A247DE-4C72-0D08-76EE-801B7931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6304409" y="1023779"/>
            <a:ext cx="4810442" cy="481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305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EC0B-4829-CABC-75C8-CEE0CDF2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View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74120-E3E1-FBD0-9F02-AA38718A2DD9}"/>
              </a:ext>
            </a:extLst>
          </p:cNvPr>
          <p:cNvSpPr txBox="1"/>
          <p:nvPr/>
        </p:nvSpPr>
        <p:spPr>
          <a:xfrm>
            <a:off x="838200" y="3340359"/>
            <a:ext cx="505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Accessible through pin location icon</a:t>
            </a:r>
          </a:p>
        </p:txBody>
      </p:sp>
      <p:pic>
        <p:nvPicPr>
          <p:cNvPr id="8" name="Picture 7" descr="A map of cyprus with red points&#10;&#10;Description automatically generated">
            <a:extLst>
              <a:ext uri="{FF2B5EF4-FFF2-40B4-BE49-F238E27FC236}">
                <a16:creationId xmlns:a16="http://schemas.microsoft.com/office/drawing/2014/main" id="{7D1D6786-0972-3D20-CBEB-99FB530F0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/>
          <a:stretch/>
        </p:blipFill>
        <p:spPr>
          <a:xfrm>
            <a:off x="7443720" y="594216"/>
            <a:ext cx="3243330" cy="589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1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2CF1-AFAF-8BF8-E87F-E9A17CF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Notifications</a:t>
            </a:r>
          </a:p>
        </p:txBody>
      </p:sp>
      <p:pic>
        <p:nvPicPr>
          <p:cNvPr id="4" name="Screen_Recording_20231123_055436_One UI Home">
            <a:hlinkClick r:id="" action="ppaction://media"/>
            <a:extLst>
              <a:ext uri="{FF2B5EF4-FFF2-40B4-BE49-F238E27FC236}">
                <a16:creationId xmlns:a16="http://schemas.microsoft.com/office/drawing/2014/main" id="{BA9D86F4-D7D7-7182-2105-1A729F5930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30940"/>
            <a:ext cx="2951875" cy="639612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B9851-8E56-0F3D-11EE-500FB258FA10}"/>
              </a:ext>
            </a:extLst>
          </p:cNvPr>
          <p:cNvSpPr txBox="1"/>
          <p:nvPr/>
        </p:nvSpPr>
        <p:spPr>
          <a:xfrm>
            <a:off x="838200" y="3075057"/>
            <a:ext cx="3564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Push Notifications notify users for new offers</a:t>
            </a:r>
          </a:p>
        </p:txBody>
      </p:sp>
    </p:spTree>
    <p:extLst>
      <p:ext uri="{BB962C8B-B14F-4D97-AF65-F5344CB8AC3E}">
        <p14:creationId xmlns:p14="http://schemas.microsoft.com/office/powerpoint/2010/main" val="333826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D5A9-6613-36B7-E121-1FAD778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Luxzio</a:t>
            </a:r>
            <a:r>
              <a:rPr lang="en-US" dirty="0"/>
              <a:t> Offline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796B6-6E05-DCF4-9684-E39794B6A2FF}"/>
              </a:ext>
            </a:extLst>
          </p:cNvPr>
          <p:cNvSpPr txBox="1"/>
          <p:nvPr/>
        </p:nvSpPr>
        <p:spPr>
          <a:xfrm>
            <a:off x="838200" y="2864498"/>
            <a:ext cx="3470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is being redirected to Offline Mode when there is no Internet Connection</a:t>
            </a:r>
          </a:p>
        </p:txBody>
      </p:sp>
      <p:pic>
        <p:nvPicPr>
          <p:cNvPr id="6" name="Picture 5" descr="A screenshot of a message&#10;&#10;Description automatically generated">
            <a:extLst>
              <a:ext uri="{FF2B5EF4-FFF2-40B4-BE49-F238E27FC236}">
                <a16:creationId xmlns:a16="http://schemas.microsoft.com/office/drawing/2014/main" id="{6F139EEF-F074-68ED-2A8A-1F11B73B6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32837"/>
            <a:ext cx="2623886" cy="5685086"/>
          </a:xfrm>
          <a:prstGeom prst="rect">
            <a:avLst/>
          </a:prstGeom>
        </p:spPr>
      </p:pic>
      <p:pic>
        <p:nvPicPr>
          <p:cNvPr id="8" name="Picture 7" descr="A hotel with a pool and a building&#10;&#10;Description automatically generated">
            <a:extLst>
              <a:ext uri="{FF2B5EF4-FFF2-40B4-BE49-F238E27FC236}">
                <a16:creationId xmlns:a16="http://schemas.microsoft.com/office/drawing/2014/main" id="{8D08B067-36D1-5BA9-31AB-95CCFB17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1" y="526735"/>
            <a:ext cx="2891102" cy="56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127C-B40A-C265-859C-CA82EA87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34" y="2713428"/>
            <a:ext cx="2880332" cy="1431143"/>
          </a:xfrm>
        </p:spPr>
        <p:txBody>
          <a:bodyPr anchor="ctr">
            <a:normAutofit/>
          </a:bodyPr>
          <a:lstStyle/>
          <a:p>
            <a:r>
              <a:rPr lang="en-US" dirty="0"/>
              <a:t>Thank you!</a:t>
            </a:r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360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E9A2B51-223D-1BB8-5890-C33214DD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02062" cy="6858000"/>
          </a:xfrm>
          <a:prstGeom prst="rect">
            <a:avLst/>
          </a:prstGeom>
          <a:ln>
            <a:noFill/>
          </a:ln>
          <a:effectLst>
            <a:outerShdw blurRad="317500" dist="76200" dir="1320000" sx="93000" sy="93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C127C-B40A-C265-859C-CA82EA87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422" y="2713428"/>
            <a:ext cx="3557156" cy="1431143"/>
          </a:xfrm>
        </p:spPr>
        <p:txBody>
          <a:bodyPr anchor="ctr"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luxzio</a:t>
            </a:r>
            <a:r>
              <a:rPr lang="en-US" dirty="0"/>
              <a:t>?</a:t>
            </a:r>
            <a:r>
              <a:rPr lang="en-US" sz="4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5227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80D48-5A46-1ADF-9772-6C29B72D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luxzio’s</a:t>
            </a:r>
            <a:r>
              <a:rPr lang="en-US" dirty="0"/>
              <a:t> Design Choices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9A134F-02EB-F743-AAB6-FC360919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Minimalistic three-color combination used throughout the app’s layouts</a:t>
            </a:r>
          </a:p>
          <a:p>
            <a:endParaRPr lang="en-US" dirty="0"/>
          </a:p>
          <a:p>
            <a:r>
              <a:rPr lang="en-US" dirty="0"/>
              <a:t>Logo designed by us that follows the same theme</a:t>
            </a:r>
          </a:p>
          <a:p>
            <a:endParaRPr lang="en-US" dirty="0"/>
          </a:p>
          <a:p>
            <a:r>
              <a:rPr lang="en-US" dirty="0"/>
              <a:t>Use of modern app design patterns and characteristics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2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7EB6-0345-72C9-F744-E09268B6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 when launching the app</a:t>
            </a:r>
          </a:p>
        </p:txBody>
      </p:sp>
      <p:pic>
        <p:nvPicPr>
          <p:cNvPr id="4" name="Screen_Recording_20231123_045655_luxzio">
            <a:hlinkClick r:id="" action="ppaction://media"/>
            <a:extLst>
              <a:ext uri="{FF2B5EF4-FFF2-40B4-BE49-F238E27FC236}">
                <a16:creationId xmlns:a16="http://schemas.microsoft.com/office/drawing/2014/main" id="{20BAE8FF-14B9-8C7F-2900-C809DDBB24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1575" y="1825625"/>
            <a:ext cx="2228850" cy="4351338"/>
          </a:xfrm>
        </p:spPr>
      </p:pic>
    </p:spTree>
    <p:extLst>
      <p:ext uri="{BB962C8B-B14F-4D97-AF65-F5344CB8AC3E}">
        <p14:creationId xmlns:p14="http://schemas.microsoft.com/office/powerpoint/2010/main" val="8095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C939-A852-84B2-A38F-36BFF87C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Screen</a:t>
            </a:r>
          </a:p>
        </p:txBody>
      </p:sp>
      <p:pic>
        <p:nvPicPr>
          <p:cNvPr id="7" name="Picture 6" descr="A screenshot of a login form&#10;&#10;Description automatically generated">
            <a:extLst>
              <a:ext uri="{FF2B5EF4-FFF2-40B4-BE49-F238E27FC236}">
                <a16:creationId xmlns:a16="http://schemas.microsoft.com/office/drawing/2014/main" id="{E85C80F6-599A-97DC-FE77-B9AD0EA044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2" b="6620"/>
          <a:stretch/>
        </p:blipFill>
        <p:spPr>
          <a:xfrm>
            <a:off x="6475534" y="577849"/>
            <a:ext cx="3165231" cy="57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9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CCF8-ED24-7529-E817-15DA99C2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Screen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E08F75-D29B-4D26-4FF8-614E88A5C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14" b="5913"/>
          <a:stretch/>
        </p:blipFill>
        <p:spPr>
          <a:xfrm>
            <a:off x="5857874" y="938211"/>
            <a:ext cx="2737397" cy="4981575"/>
          </a:xfrm>
          <a:prstGeom prst="rect">
            <a:avLst/>
          </a:prstGeom>
        </p:spPr>
      </p:pic>
      <p:pic>
        <p:nvPicPr>
          <p:cNvPr id="6" name="Picture 5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9AE5CE1-CA9A-E81F-BDF1-AFAFBAE3D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188" y="938212"/>
            <a:ext cx="2739612" cy="498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A3A634-B6B0-B14A-C908-926092502EC7}"/>
              </a:ext>
            </a:extLst>
          </p:cNvPr>
          <p:cNvSpPr txBox="1"/>
          <p:nvPr/>
        </p:nvSpPr>
        <p:spPr>
          <a:xfrm>
            <a:off x="838200" y="3097351"/>
            <a:ext cx="528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Fields left empty when tapping SIGN UP are marked as required fields (warning label)</a:t>
            </a:r>
          </a:p>
        </p:txBody>
      </p:sp>
    </p:spTree>
    <p:extLst>
      <p:ext uri="{BB962C8B-B14F-4D97-AF65-F5344CB8AC3E}">
        <p14:creationId xmlns:p14="http://schemas.microsoft.com/office/powerpoint/2010/main" val="4547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5720-413D-DF11-A255-69678FCF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B5A91-262C-FB25-F575-BCD1F8D5D98D}"/>
              </a:ext>
            </a:extLst>
          </p:cNvPr>
          <p:cNvSpPr txBox="1"/>
          <p:nvPr/>
        </p:nvSpPr>
        <p:spPr>
          <a:xfrm>
            <a:off x="838200" y="2628781"/>
            <a:ext cx="4049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Accommodation Search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Quality Hotels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Find By Property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screenshot of a hotel login&#10;&#10;Description automatically generated">
            <a:extLst>
              <a:ext uri="{FF2B5EF4-FFF2-40B4-BE49-F238E27FC236}">
                <a16:creationId xmlns:a16="http://schemas.microsoft.com/office/drawing/2014/main" id="{D70E898D-889C-E6B4-77A4-25A88869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98" y="365125"/>
            <a:ext cx="3352062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566-AF27-2930-36F7-86C8F2E7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Page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9538E-C427-77D9-F14F-20A1DBE6BD01}"/>
              </a:ext>
            </a:extLst>
          </p:cNvPr>
          <p:cNvSpPr txBox="1"/>
          <p:nvPr/>
        </p:nvSpPr>
        <p:spPr>
          <a:xfrm>
            <a:off x="838200" y="2921168"/>
            <a:ext cx="3480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View hotel rating and more detailed information for a specific accommodation</a:t>
            </a:r>
          </a:p>
        </p:txBody>
      </p:sp>
      <p:pic>
        <p:nvPicPr>
          <p:cNvPr id="6" name="Picture 5" descr="A screenshot of a hotel&#10;&#10;Description automatically generated">
            <a:extLst>
              <a:ext uri="{FF2B5EF4-FFF2-40B4-BE49-F238E27FC236}">
                <a16:creationId xmlns:a16="http://schemas.microsoft.com/office/drawing/2014/main" id="{49C220A4-8BA3-5335-96DF-F8C5DBAD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/>
          <a:stretch/>
        </p:blipFill>
        <p:spPr>
          <a:xfrm>
            <a:off x="7534283" y="405629"/>
            <a:ext cx="3324217" cy="60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7D9E-C1AC-E506-F822-E197F9D1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Page Screen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7E2D6B-08F3-31D9-49DD-1F203ED8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8662"/>
            <a:ext cx="2417885" cy="52387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E2661E-1812-24EF-F34F-86C9F82C5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60" y="1348662"/>
            <a:ext cx="2417885" cy="52387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35F9334-9488-FD59-4DB2-841C3B051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29" y="1348662"/>
            <a:ext cx="241788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6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73e6e0-5a47-4c65-a21c-15f0fd0bb2cf">
      <Terms xmlns="http://schemas.microsoft.com/office/infopath/2007/PartnerControls"/>
    </lcf76f155ced4ddcb4097134ff3c332f>
    <TaxCatchAll xmlns="336aa237-bfd1-4398-9010-45fec7cbc3e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45B562C44BD1449276BEFCA0F41143" ma:contentTypeVersion="11" ma:contentTypeDescription="Create a new document." ma:contentTypeScope="" ma:versionID="9a455e3aade5ada0d7f4ada21fd0fe3c">
  <xsd:schema xmlns:xsd="http://www.w3.org/2001/XMLSchema" xmlns:xs="http://www.w3.org/2001/XMLSchema" xmlns:p="http://schemas.microsoft.com/office/2006/metadata/properties" xmlns:ns2="c273e6e0-5a47-4c65-a21c-15f0fd0bb2cf" xmlns:ns3="336aa237-bfd1-4398-9010-45fec7cbc3ec" targetNamespace="http://schemas.microsoft.com/office/2006/metadata/properties" ma:root="true" ma:fieldsID="2a79199dd1fd285946b8329bace0e317" ns2:_="" ns3:_="">
    <xsd:import namespace="c273e6e0-5a47-4c65-a21c-15f0fd0bb2cf"/>
    <xsd:import namespace="336aa237-bfd1-4398-9010-45fec7cbc3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3e6e0-5a47-4c65-a21c-15f0fd0bb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c5b67b3-f07b-4a01-9212-9530f3790b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6aa237-bfd1-4398-9010-45fec7cbc3e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85b42fb1-2b6b-4513-a666-f4f4466d0c3b}" ma:internalName="TaxCatchAll" ma:showField="CatchAllData" ma:web="336aa237-bfd1-4398-9010-45fec7cbc3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CA2CD5-90B8-4074-81AA-09A8B1B10B2D}">
  <ds:schemaRefs>
    <ds:schemaRef ds:uri="http://schemas.microsoft.com/office/2006/metadata/properties"/>
    <ds:schemaRef ds:uri="http://schemas.microsoft.com/office/infopath/2007/PartnerControls"/>
    <ds:schemaRef ds:uri="c273e6e0-5a47-4c65-a21c-15f0fd0bb2cf"/>
    <ds:schemaRef ds:uri="336aa237-bfd1-4398-9010-45fec7cbc3ec"/>
  </ds:schemaRefs>
</ds:datastoreItem>
</file>

<file path=customXml/itemProps2.xml><?xml version="1.0" encoding="utf-8"?>
<ds:datastoreItem xmlns:ds="http://schemas.openxmlformats.org/officeDocument/2006/customXml" ds:itemID="{1A131D57-483F-4524-843D-14A8742014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260447-5E5E-4E2A-93DA-8D6035EB9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3e6e0-5a47-4c65-a21c-15f0fd0bb2cf"/>
    <ds:schemaRef ds:uri="336aa237-bfd1-4398-9010-45fec7cbc3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179</TotalTime>
  <Words>145</Words>
  <Application>Microsoft Office PowerPoint</Application>
  <PresentationFormat>Widescreen</PresentationFormat>
  <Paragraphs>34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EPL 498: Mobile Computing and Applications</vt:lpstr>
      <vt:lpstr>What is luxzio? </vt:lpstr>
      <vt:lpstr>luxzio’s Design Choices</vt:lpstr>
      <vt:lpstr>Splash Screen when launching the app</vt:lpstr>
      <vt:lpstr>Login Screen</vt:lpstr>
      <vt:lpstr>Sign Up Screen</vt:lpstr>
      <vt:lpstr>Home Page Screen</vt:lpstr>
      <vt:lpstr>About Page Screen</vt:lpstr>
      <vt:lpstr>Settings Page Screen</vt:lpstr>
      <vt:lpstr>Map View Screen</vt:lpstr>
      <vt:lpstr>Push Notifications</vt:lpstr>
      <vt:lpstr>Luxzio Offline Mode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Computing and Applications</dc:title>
  <dc:creator>Anastasios Chatzikyriakou</dc:creator>
  <cp:lastModifiedBy>Michail Michail</cp:lastModifiedBy>
  <cp:revision>2</cp:revision>
  <dcterms:created xsi:type="dcterms:W3CDTF">2023-11-23T02:21:17Z</dcterms:created>
  <dcterms:modified xsi:type="dcterms:W3CDTF">2023-11-23T07:11:56Z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0x0101002145B562C44BD1449276BEFCA0F41143</vt:lpwstr>
  </property>
</Properties>
</file>